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7223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SB 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120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>
              <a:buNone/>
            </a:pPr>
            <a:r>
              <a:rPr lang="ru-RU" sz="9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правило</a:t>
            </a:r>
            <a:r>
              <a:rPr lang="ru-RU" sz="8800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lang="ru-RU" sz="8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8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оставить 5</a:t>
            </a:r>
          </a:p>
          <a:p>
            <a:pPr>
              <a:buNone/>
            </a:pPr>
            <a:r>
              <a:rPr lang="ru-RU" sz="8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примеров</a:t>
            </a:r>
            <a:r>
              <a:rPr lang="ru-RU" sz="8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95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endParaRPr lang="ru-RU" sz="9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9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12</Words>
  <PresentationFormat>Экран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ЖЕНЯ</cp:lastModifiedBy>
  <cp:revision>22</cp:revision>
  <dcterms:created xsi:type="dcterms:W3CDTF">2017-01-31T15:34:08Z</dcterms:created>
  <dcterms:modified xsi:type="dcterms:W3CDTF">2017-02-11T17:48:46Z</dcterms:modified>
</cp:coreProperties>
</file>